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9DAB0-34D2-4EB5-92D3-E1316C7F24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B5338-15EB-442A-83F2-2C61B4603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9DAB0-34D2-4EB5-92D3-E1316C7F24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B5338-15EB-442A-83F2-2C61B4603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9DAB0-34D2-4EB5-92D3-E1316C7F24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B5338-15EB-442A-83F2-2C61B4603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9DAB0-34D2-4EB5-92D3-E1316C7F24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B5338-15EB-442A-83F2-2C61B4603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9DAB0-34D2-4EB5-92D3-E1316C7F24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B5338-15EB-442A-83F2-2C61B4603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9DAB0-34D2-4EB5-92D3-E1316C7F24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B5338-15EB-442A-83F2-2C61B4603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9DAB0-34D2-4EB5-92D3-E1316C7F24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B5338-15EB-442A-83F2-2C61B4603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9DAB0-34D2-4EB5-92D3-E1316C7F24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B5338-15EB-442A-83F2-2C61B4603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9DAB0-34D2-4EB5-92D3-E1316C7F24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B5338-15EB-442A-83F2-2C61B4603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9DAB0-34D2-4EB5-92D3-E1316C7F24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B5338-15EB-442A-83F2-2C61B46034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9DAB0-34D2-4EB5-92D3-E1316C7F24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8B5338-15EB-442A-83F2-2C61B460340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BA9DAB0-34D2-4EB5-92D3-E1316C7F24A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28B5338-15EB-442A-83F2-2C61B46034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Dietary Guidelines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Today’s Learning Target: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Guiding Question: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990600" y="10668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I can become familiar with the Dietary </a:t>
            </a:r>
            <a:r>
              <a:rPr lang="en-US" sz="2400" dirty="0" smtClean="0"/>
              <a:t>Guidelines and what they mean for </a:t>
            </a:r>
            <a:r>
              <a:rPr lang="en-US" sz="2400" smtClean="0"/>
              <a:t>my health.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990600" y="3581400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What are the Dietary Guidelines and how do </a:t>
            </a:r>
            <a:r>
              <a:rPr lang="en-US" sz="2400" dirty="0" smtClean="0"/>
              <a:t>I </a:t>
            </a:r>
            <a:r>
              <a:rPr lang="en-US" sz="2400" dirty="0"/>
              <a:t>meet them each day?</a:t>
            </a:r>
          </a:p>
        </p:txBody>
      </p:sp>
    </p:spTree>
    <p:extLst>
      <p:ext uri="{BB962C8B-B14F-4D97-AF65-F5344CB8AC3E}">
        <p14:creationId xmlns:p14="http://schemas.microsoft.com/office/powerpoint/2010/main" val="32319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and healthy weight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Balance calories with physical activity to manage weight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Eat a Variety of Foods- Keep your plate colorful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Consume more of certain foods and nutrients such as fruits, vegetables, whole grains, fat-free and low-fat dairy products, and seafood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14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healthy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Consume fewer foods with sodium (salt), saturated fats, </a:t>
            </a:r>
            <a:r>
              <a:rPr lang="en-US" i="1" dirty="0"/>
              <a:t>trans</a:t>
            </a:r>
            <a:r>
              <a:rPr lang="en-US" dirty="0"/>
              <a:t> fats, cholesterol, added sugars, and refined grains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53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Dietary Guidelines for all Americans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914400"/>
            <a:ext cx="7848600" cy="3200400"/>
          </a:xfrm>
        </p:spPr>
        <p:txBody>
          <a:bodyPr>
            <a:normAutofit/>
          </a:bodyPr>
          <a:lstStyle/>
          <a:p>
            <a:r>
              <a:rPr lang="en-US" sz="2800" dirty="0"/>
              <a:t>Physical and healthy weight </a:t>
            </a:r>
            <a:r>
              <a:rPr lang="en-US" sz="2800" dirty="0" smtClean="0"/>
              <a:t>management</a:t>
            </a:r>
          </a:p>
          <a:p>
            <a:endParaRPr lang="en-US" sz="2800" dirty="0" smtClean="0"/>
          </a:p>
          <a:p>
            <a:r>
              <a:rPr lang="en-US" sz="2800" dirty="0"/>
              <a:t>Eat a Variety of Foods- Keep your </a:t>
            </a:r>
            <a:r>
              <a:rPr lang="en-US" sz="2800"/>
              <a:t>plate </a:t>
            </a:r>
            <a:r>
              <a:rPr lang="en-US" sz="2800" smtClean="0"/>
              <a:t>colorful</a:t>
            </a:r>
          </a:p>
          <a:p>
            <a:endParaRPr lang="en-US" sz="2800" dirty="0" smtClean="0"/>
          </a:p>
          <a:p>
            <a:r>
              <a:rPr lang="en-US" sz="2800" dirty="0"/>
              <a:t>Make healthy choices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0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92</TotalTime>
  <Words>136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The Dietary Guidelines</vt:lpstr>
      <vt:lpstr>Class Focus</vt:lpstr>
      <vt:lpstr>Physical and healthy weight management</vt:lpstr>
      <vt:lpstr>Eat a Variety of Foods- Keep your plate colorful</vt:lpstr>
      <vt:lpstr>Make healthy choices</vt:lpstr>
      <vt:lpstr>Dietary Guidelines for all Americans</vt:lpstr>
    </vt:vector>
  </TitlesOfParts>
  <Company>Everett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Dietary Guidelines</dc:title>
  <dc:creator>Gudgeon, Corie</dc:creator>
  <cp:lastModifiedBy>Gudgeon, Corie</cp:lastModifiedBy>
  <cp:revision>6</cp:revision>
  <dcterms:created xsi:type="dcterms:W3CDTF">2013-03-07T15:59:46Z</dcterms:created>
  <dcterms:modified xsi:type="dcterms:W3CDTF">2015-02-06T17:27:05Z</dcterms:modified>
</cp:coreProperties>
</file>